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2" r:id="rId2"/>
    <p:sldId id="276" r:id="rId3"/>
    <p:sldId id="280" r:id="rId4"/>
    <p:sldId id="277" r:id="rId5"/>
    <p:sldId id="279" r:id="rId6"/>
    <p:sldId id="281" r:id="rId7"/>
    <p:sldId id="310" r:id="rId8"/>
    <p:sldId id="311" r:id="rId9"/>
    <p:sldId id="312" r:id="rId10"/>
    <p:sldId id="314" r:id="rId11"/>
    <p:sldId id="313" r:id="rId12"/>
    <p:sldId id="319" r:id="rId13"/>
    <p:sldId id="320" r:id="rId14"/>
    <p:sldId id="315" r:id="rId15"/>
    <p:sldId id="317" r:id="rId16"/>
    <p:sldId id="318" r:id="rId17"/>
    <p:sldId id="316" r:id="rId18"/>
    <p:sldId id="256" r:id="rId19"/>
    <p:sldId id="261" r:id="rId20"/>
    <p:sldId id="283" r:id="rId21"/>
    <p:sldId id="271" r:id="rId22"/>
    <p:sldId id="286" r:id="rId23"/>
    <p:sldId id="285" r:id="rId24"/>
    <p:sldId id="287" r:id="rId25"/>
    <p:sldId id="284" r:id="rId26"/>
    <p:sldId id="257" r:id="rId27"/>
    <p:sldId id="290" r:id="rId28"/>
    <p:sldId id="293" r:id="rId29"/>
    <p:sldId id="291" r:id="rId30"/>
    <p:sldId id="294" r:id="rId31"/>
    <p:sldId id="289" r:id="rId32"/>
    <p:sldId id="292" r:id="rId33"/>
    <p:sldId id="295" r:id="rId34"/>
    <p:sldId id="296" r:id="rId35"/>
    <p:sldId id="299" r:id="rId36"/>
    <p:sldId id="301" r:id="rId37"/>
    <p:sldId id="298" r:id="rId38"/>
    <p:sldId id="297" r:id="rId39"/>
    <p:sldId id="300" r:id="rId40"/>
    <p:sldId id="260" r:id="rId41"/>
    <p:sldId id="302" r:id="rId42"/>
    <p:sldId id="304" r:id="rId43"/>
    <p:sldId id="305" r:id="rId44"/>
    <p:sldId id="307" r:id="rId45"/>
    <p:sldId id="306" r:id="rId46"/>
    <p:sldId id="308" r:id="rId47"/>
    <p:sldId id="309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9/10/2011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3.bp.blogspot.com/_JJdJAQ9-CIE/R1U0aATfnuI/AAAAAAAAAAM/Z_HAnEw_zo4/s1600-h/Barragem+do+Alqueva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xhw736j42xo/TeOvi9PPxOI/AAAAAAAAAGY/yWmhx1Zg06c/s1600/geo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2.bp.blogspot.com/_o2W9sWu1BHw/TJIqrHYtfLI/AAAAAAAAADc/NhPz1IdTJBI/s320/PlataformadePetrol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3706417"/>
          </a:xfrm>
          <a:prstGeom prst="rect">
            <a:avLst/>
          </a:prstGeom>
          <a:noFill/>
        </p:spPr>
      </p:pic>
      <p:pic>
        <p:nvPicPr>
          <p:cNvPr id="3" name="Picture 2" descr="http://www.jornallivre.com.br/images_enviadas/qual-a-importancia-da-geolo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328" y="3200400"/>
            <a:ext cx="5457672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2.bp.blogspot.com/-vtH0WYA0JzQ/TWJryNtFfuI/AAAAAAAAAGs/ohelLX1wrd0/s1600/diamant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odivelas.com/wp-content/uploads/proteccao-civ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seteffundacoes.com.br/images/lat_emp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57224"/>
            <a:ext cx="2362200" cy="6200776"/>
          </a:xfrm>
          <a:prstGeom prst="rect">
            <a:avLst/>
          </a:prstGeom>
          <a:noFill/>
        </p:spPr>
      </p:pic>
      <p:pic>
        <p:nvPicPr>
          <p:cNvPr id="62468" name="Picture 4" descr="http://www.magumrealestate.com/uploads/RTEmagicC_IMG_0008_0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1.bp.blogspot.com/-KBPjQuf4W40/TfjlQr_qKtI/AAAAAAAAAhE/3LZB7s0xYFI/s1600/hemati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23943" cy="6900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vilaboadegoias.com.br/profissoes/fotos/Geofisica-imagens-f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99" y="533400"/>
            <a:ext cx="9173399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3.gstatic.com/images?q=tbn:ANd9GcRX7so3hrFgVl1qzWeRQwgeYkeNJMXdxwRVRHfAZgduiu6opgiBtlWIK3l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258161" cy="5122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2.bp.blogspot.com/_TZL3dkaM25k/SVFVs5TvtKI/AAAAAAAABD0/D3d0fyFbIQA/s400/IMG_8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305800" cy="19812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PT" sz="5400" b="1" dirty="0" smtClean="0">
                <a:solidFill>
                  <a:srgbClr val="00B050"/>
                </a:solidFill>
              </a:rPr>
              <a:t>GEOLOGIA</a:t>
            </a:r>
            <a:endParaRPr lang="pt-PT" sz="5400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1143000"/>
          </a:xfrm>
        </p:spPr>
        <p:txBody>
          <a:bodyPr>
            <a:normAutofit/>
          </a:bodyPr>
          <a:lstStyle/>
          <a:p>
            <a:r>
              <a:rPr lang="pt-P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que estuda?</a:t>
            </a:r>
            <a:endParaRPr lang="pt-PT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266700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</a:rPr>
              <a:t>A Geologia é uma ciência que procura dar resposta a dois tipos de questões: </a:t>
            </a:r>
            <a:endParaRPr lang="pt-PT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1.gstatic.com/images?q=tbn:ANd9GcSdnuwKsXSK23oUCkABF48PhdgXRKZ-SQkOpa28M5oIpzvm2Sw&amp;t=1&amp;usg=__Yet614FQxfKjiYKmsK8Z_osiaXw="/>
          <p:cNvPicPr>
            <a:picLocks noChangeAspect="1" noChangeArrowheads="1"/>
          </p:cNvPicPr>
          <p:nvPr/>
        </p:nvPicPr>
        <p:blipFill>
          <a:blip r:embed="rId2" cstate="print"/>
          <a:srcRect l="5254" t="7895" r="7187" b="7895"/>
          <a:stretch>
            <a:fillRect/>
          </a:stretch>
        </p:blipFill>
        <p:spPr bwMode="auto">
          <a:xfrm>
            <a:off x="5334000" y="4419600"/>
            <a:ext cx="3810000" cy="2438400"/>
          </a:xfrm>
          <a:prstGeom prst="rect">
            <a:avLst/>
          </a:prstGeom>
          <a:noFill/>
        </p:spPr>
      </p:pic>
      <p:pic>
        <p:nvPicPr>
          <p:cNvPr id="33796" name="Picture 4" descr="http://content-portal.istoe.com.br/istoeimagens/imagens/mi_431515638745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6096000" cy="4124326"/>
          </a:xfrm>
          <a:prstGeom prst="rect">
            <a:avLst/>
          </a:prstGeom>
          <a:noFill/>
        </p:spPr>
      </p:pic>
      <p:pic>
        <p:nvPicPr>
          <p:cNvPr id="33798" name="Picture 6" descr="http://t3.gstatic.com/images?q=tbn:ANd9GcT_BdE1v9IeczNpy7y5unEevc0ro3HBZoHDWLs-Yv_P9b6hKIA&amp;t=1&amp;usg=__xSLF6psCRtUbtwZhXFKl0gsWWg8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19800"/>
          </a:xfrm>
        </p:spPr>
        <p:txBody>
          <a:bodyPr>
            <a:normAutofit fontScale="90000"/>
          </a:bodyPr>
          <a:lstStyle/>
          <a:p>
            <a:r>
              <a:rPr lang="pt-PT" sz="4400" dirty="0" smtClean="0">
                <a:solidFill>
                  <a:schemeClr val="accent4">
                    <a:lumMod val="50000"/>
                  </a:schemeClr>
                </a:solidFill>
              </a:rPr>
              <a:t>por um lado, compreender a origem da Terra e a sua evolução ao </a:t>
            </a:r>
            <a:r>
              <a:rPr lang="pt-PT" sz="4000" dirty="0" smtClean="0">
                <a:solidFill>
                  <a:schemeClr val="accent4">
                    <a:lumMod val="50000"/>
                  </a:schemeClr>
                </a:solidFill>
              </a:rPr>
              <a:t>longo</a:t>
            </a:r>
            <a:r>
              <a:rPr lang="pt-PT" sz="4400" dirty="0" smtClean="0">
                <a:solidFill>
                  <a:schemeClr val="accent4">
                    <a:lumMod val="50000"/>
                  </a:schemeClr>
                </a:solidFill>
              </a:rPr>
              <a:t> do tempo </a:t>
            </a:r>
            <a:br>
              <a:rPr lang="pt-PT" sz="4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pt-PT" sz="4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pt-PT" sz="4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pt-PT" sz="4400" dirty="0" smtClean="0">
                <a:solidFill>
                  <a:schemeClr val="accent4">
                    <a:lumMod val="50000"/>
                  </a:schemeClr>
                </a:solidFill>
              </a:rPr>
              <a:t>e, por outro, conhecer a natureza dos materiais terrestres bem como os processos dinâmicos que ocorrem à superfície e em profundidade.</a:t>
            </a:r>
            <a:br>
              <a:rPr lang="pt-PT" sz="44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pt-PT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stropt.org/blog/wp-content/uploads/2008/01/earth-in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38545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1.gstatic.com/images?q=tbn:mjqhvDqAW1dbUM:http://www.gluon.com.br/fq/imagens/sistema-isolado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934200" cy="57066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1.gstatic.com/images?q=tbn:OkrFbYfthTv88M:http://www.gluon.com.br/fq/imagens/sistema-fechado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84713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0.gstatic.com/images?q=tbn:Ufv4D2UbLOrhBM:http://www.gluon.com.br/fq/imagens/sistema-aberto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52515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rgbClr val="7030A0"/>
                </a:solidFill>
              </a:rPr>
              <a:t>A Terra é um sistema quase fechado</a:t>
            </a:r>
            <a:endParaRPr lang="pt-PT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evo.bio.br/layout/Earth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676400"/>
            <a:ext cx="733425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089025"/>
          </a:xfrm>
        </p:spPr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Subsistemas da Terra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t3.gstatic.com/images?q=tbn:DGGbWGe-ejiLvM:http://gap-m.ccems.pt/file.php/1/Bio_10/BIO_10/imagens/sistemas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715000" cy="51580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1.bp.blogspot.com/_2iN4S-tiKt0/SRcMtvk58KI/AAAAAAAAASA/2lgUwqkSnkM/s400/Sem+t%C3%ADtul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91400" cy="49152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0.gstatic.com/images?q=tbn:ANd9GcTd0cdVmG9vKp55L1bLZYD5gCIrpQdWaV8PrKlk43djjcYNA6A&amp;t=1&amp;usg=__X5pkyNW3uNe2b-T-TLH8QLjHibw="/>
          <p:cNvPicPr>
            <a:picLocks noChangeAspect="1" noChangeArrowheads="1"/>
          </p:cNvPicPr>
          <p:nvPr/>
        </p:nvPicPr>
        <p:blipFill>
          <a:blip r:embed="rId2" cstate="print"/>
          <a:srcRect b="8340"/>
          <a:stretch>
            <a:fillRect/>
          </a:stretch>
        </p:blipFill>
        <p:spPr bwMode="auto">
          <a:xfrm>
            <a:off x="1143000" y="381000"/>
            <a:ext cx="7010400" cy="598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aguafontedevida.files.wordpress.com/2008/04/ciclo-da-agu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77200" cy="5673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eg;base64,/9j/4AAQSkZJRgABAQAAAQABAAD/2wCEAAkGBhQRERIUERIUFREVFBcXFBYYFxIVFhUVFRUVFBQUFRYXGyYeFxokGRQUHy8gJCcpLCwsFR4xNTAqNSYrLCkBCQoKDgwOGg8PGi8kHyIwKS4wNTQsLDQzMjQsLCw2LDAzMSwvLCwsLCwsLC8sLywsLCwsLCwsLC0sLCksLCwsLP/AABEIAJcA0wMBIgACEQEDEQH/xAAbAAEAAQUBAAAAAAAAAAAAAAAAAQIDBAUHBv/EADwQAAIBAgMGAwUHAgUFAAAAAAABAgMRBCExBQYSQVFhcYGRIjJCobEHE1JywdHwguEUFSNToiQzYpLx/8QAGgEBAAIDAQAAAAAAAAAAAAAAAAQFAQMGAv/EADARAAEEAQMCBAUEAgMAAAAAAAEAAgMEERIhMQVBEyJRYTJxgcHwkaHR4RRCBhUj/9oADAMBAAIRAxEAPwDuAACIAAiAAIgACIAAi1u3ttQwtJ1J+EV1ZocLvHOo0+OKTV0voYf2t05/4anOKuoT9pdmrXPB7L28m48UuGyt4rqiNK5wPsrSnFG9pzyuubH2pOcqkajj7NrW1d+fgXtp7yUMO7VKi4vwr2peaWhzD/P3NvgenNN5Ll5stVUknKUuV5Sfrdsk1WjSHTHY8Kr6gJBK6OsAS0DPYD+10Wlv9hm8+OK6uLt8jfYXGwqxUqclKL5pnGFon1SfqbHYe2p4aopRb4Hbjjykv0fRls+kx7NURXNR9Wljl8Oy3H2XXQWo4mLip3XC0nflZ53NNi998LTduNza/Am166FY2Nz9mjKv3zxxjL3ALfA85Q39wsnm5x7yi7equb3DYyFSPFTkpR6p3Rl0b2fEMJHYil+BwKvAA1rcgACIAAiAAIgACIAAiAAIgACIAAitYrCxqwlCaUoyVmnzRz3aP2MUJTcqNWVOL+HW3gdHIsYIBXpry3grke2N0YbPcIQlKSnG7k+ck7fRo1laamvu3F2lHOXw55NdbnVt59hf4qlZWVSLvB9+afZnMcVhZU5OFSLjNap6/wB13LSKNliJrM4LVz9i1LRsPlI1NfjKtrCxiv3eT/isRNLK1llmiDI/y6f3Tq8LVJNLieV2+UeumptipmF4c5602usNsxPjZFz35478fdZGN23Uq06dJu1OEEuHq18Uur7GFCDautPHPyXQoa1L9Oj7CfK2uV/Tpcx1CwajG+HtkrT0imzqMrhOScAd/wA2VpxepmbJ2vUw0+Om/wA0fhkujRQpK1pK/R9H35ephw6dGa6Ft1vUyYDZbOrdNb07RLA47/Zdj2VtKOIpRqQ0ktOafNPumZh4j7O8VlXg3kuGS6K90/obzFb4Yam7OqpP/wAU5fNZESWEtkLGjKt61xj4GySEDK3YNDQ32wsnb7zh/NGSXqbqjXjNKUJKUXo000/NGpzHM+IYUqOaOT4HAq4CLknhbUAARAAEQABEAARAAEQABEAARDGxez6dVWqQjNd0n6GSDIONwsEBwwVqqO6+Gi7qhC/dX+pa3p2a6uEqQgs0lKKXWLvZeV/U3RFj0JHBwdnhaXV4ywsAwDtsuJlzD1+HLl11y6Hr95ty5OTq4dXTzlT0z5uPj0PHVabi7STi1qmmmvJl1IyG9Fpd/YXJMdZ6XPraP4IVdaorXTy7pJox4KyXgvUrSv4/zkXsTgJ01B1IOKldxvk3a2dumZmpVZVy0HJKx1C/Lfw5w+Eb+itwrSSaUmoytxJaO2l+vMoKoys8y9CV/wC5rs3DBJpDVO6b0dl2DW5+DnbZWEZ2ydtVMNLipyyfvRfuyXdde5hyjnZc9ey8SJqzN0dqKfyHuoljplmmTKOGnGQuu7H2pHEUo1IaPJrmmtUzORzvcDaDhXlTb9mpG/8AVHn6O3kdEiU9iLwpC1dJRs/5EIf34KkAEdTkAARAAEQABEAARAAEQABEAARAAEUWLVbBwn78Iy8Un9S8ANlggHlY9HZ1OHuU4R8IxX6HiPtGg/vaL5ODXmpXf1R7889vnsh16F4K9Sm+KK5tW9pehJrSaZQ4qv6hBrrOawe/6Lm1Jpa6lUnZp8nlf6FoMnS9O1OLmuVfU6/4UYiezGkcj24VcYqTb8l08SVBcWVtHfsWo5aBGr/rX5Pmwt5/5DDgZjyc5PAW73MhfG0raLiflwtfVnU0eK+z7ZDSlXkrcXs0+65y83l5HtSPbIL9I3wAFJ6c13hF7hjUScfNAARVYoAAiAEcQRSDDxO2KNP36sE+l8/RZmG97cN/uf8AGf7HsRvPAK1GaNvLh+q3ANbR3kw88lWjfveP1NhComrpprqszBaW8hemva74TlVAi5J5XtACLhFII4ibhEBFxcIlyitVUU5SaSWbbySXW5Uznu+23nUqOhB/6cMp2+KXTwRuhhMrtIUS3abWjLz9FmbZ3/zccNFW/wBySef5Y8/Fnmq+8OJm/ar1PJ8K9Eka+Mbkwedmv7eRau8GuCAMkLnYxbuuaXu0tdwd8fLb7ql5u/N6u+r5tixfdJFucLeBmv1CKU6eCs3eg2azS8EOAVzDYGpU/wC3TnPwi389D1Ow9w5NqWJyj+BO7f5mtF2Nbunt94eqoyf+jNpSX4W8lNdOS/8Ah05Gq5YlY7SNgVs6XSrzN8Q7kchRTpqKSSslkktElorFYBULpwMIAAsoQyTUbw7cWHp5WdSXur6yfZHprS46QvD5GxtLncBVbY3gp4de17U3pBa+L6LueK2jvHWrPOXDD8Mbpeb1Zrq1Zzk5SblJu7b5lJcw1WRjfcrnLF18pwNgosSU8aHF3zeiV2/kZkuQR7Od+fReI6ViQZawlSZOD2hUpO9Oco+Dy9NDHBv8r25G4UbzxOwcgr2mxd8YzahXSjJ6TXut9/ws9RF3ORnqd1N4XFqjVfsvKEuj5Rf6ehXWKgA1sVxTvlx0SfqvaGt2vt2nhleo/afuxWcn5cvFlreHbqwtLi1nLKEer6vsjm2IxEqspTnK83m2+fTLkuxCjiMhxnCtJphE3URlb7Hb6V6l/u7Uo9rSl6v9jVy2jVbu61VvvORhOb6r0/cultDFENm7lUFqew45dkA8dll0trVo+7WqL+pv6m3wG+9SGVWKqLqrRn+z+R50pqaM2SwsLTkLTWnkD2gO2z3XTKG3adWhOrTldRg218UWk3aS5HJ5Tbbbzbd34vN/Uy6GIlC/A2uKLi+8WrWfVGG1byIXTpGjUO6n9fqvBjP+p7+5V6ELeI41fVFLpeNuhVwp8ipe/W8ucV1cMRhhDI2gYGwzypc11LMpXE4pPUgu6NWL42nP0XHdb6lZJ/x3t049Dz+eihnXN3cW6mGozergr+Kyf0OSHVt1qDhhKCevBf8A9m5HrqWNDT7qN0InxHjthbcAFMurQABFTKaSb5I5htraTr1Zz5XtBdIrT9/M95vLieDDVWtWuFf1O30uc3LCpGS1zm89lT9RlAc1h47qa04pcNnxc307Fr71NPN8rZfItuNpO38fMqcsrcrt+pTTePHmIPPO/wCei6CtXrzNZPo7bfT7qCCRY8/NWWQFNJ2av7t8zLqUOcc4/NeRhkwm4u6dmYY+aFwfC76dj/HzUSzShstw8b+vdXgilVb8s+2j8io6irYFiPUBjsuGuVXVJdBPuFk7R2nOvKLqPOMVFeWr8WYFSK6FzmRONz1LFmMtYN1mrOGztfKds7q2QstCSLnONL4nbbFd65sU7PMAQVcjU6lZbpx5lw6OuXmMF/JXA3mxNnc2HgK26fQsVo+uhllvgTkk9G1frm1oRrEbYCJmbHIVhTmkttdWkOQQcexHCx6dS2RVCXTNm72zuZWotumnVp8nFe0l3j+qPPyVnZ3T6afI8y0o7B8SJ3KxW6xNSaIbLSQO/wCFXbPXK/fQtxtzzfbQhZ9/mbrZO6Veu17Lpw/FJWy7RebDKfhD/wBH4HssS9YNpwEMOT2zvj3WNsHY7xNaMEvYveb5KPS/V6HWYRskkslkvBaGDsjY1PDU+Cmu8pP3pPqzYIi2JhIQBwOFNpVjC0l3xO3KkAEZT0AARaDfRf8ASv8APD6ngTpW8WG+8w1WK14eJeMXf9Dmpb0XeQj3XPdUaRID7KxVVnfk8uWvIF6Ubll0mtM0R7lNznF7FY9L6oyNghl+hQu0lZLxz7WLHGv5/MmTCVrZfqirAkZvpPcceyu7DoZ26Q8ZyDz6FV1YWedr80uREINuyKqVJyTffTm/Arm+F8Gjau+tuhFgD5T4MZ83fP7/AEC3WbbK7dbuPb9t1VWacrLSC4fF8yCEiTrKlZtaJsbey4K3ZdZlMju6plyJDi9bZfK/QElRjsrU9X5EU438iay+hciVjK2bDnO7K/kvllFkbO4IP0UgXBaLn0JwFHjq04r4qkV/yRBv9yNlcVb72Xu09Pztfs2V19pcweiuekSNZI4nkjA+697wlurg4T9+EZeKT+peBU5V4QDysengKcfdpwT7Rivoi+kSDOUAA4UWJAMLKAAIgACKlnNdv7M+4rSj8DvKH5Xy8r28kdLaNdtvY0cRT4XlJZxl0f7EivN4TvZQrlfx48DkLmgL2Lwc6U3CatJfNcmupZL0EOGQuYIIOCN1aqzWa5/vzEKlklzSt6ETpu7dsnb5EWfRlLcdM8lmnb2HK6bpsVRjRI9w1e54Scr6/RIrpu931tbW+QjHXL5/yxVKmrZXT5u+eXY10IjFJuw/x68rHVbLJ2aWPAA7evyxwqiYxbaS1bSS7vQg9jupu24tVqqtL4Ivlf4n3LmaYRNyVQV67p3aRwsunuvF4WNKWU/e4lyqPP05eCPE47AzozcKitJejXVdUdWSMXaGy6dePDUimuT5runyKqG05h83BV5YoNlaNOxC5YUKedlov5keo2luJNX+5mpLkpezL10fyNLU3ZxMcnQn4q0l6pkma6G4LBkKPV6YZA5shwe38rDbsSZtHdjEy0oSXeXDH6s3ey9w5XvXmkvwQzfnLl5GGdQBd5hgL1N0YsZlrwT6LR7K2VPET4YL80npFd+/Y6Rs3ARoU1CCyXq3zb7sqweBhSio04qMVyX69TIIs9gyn2UupUbAM9ygAIymoAAiAAIgACIAAiAAIsHamyKeIjw1FppL4l4M8VtbdWpRvJNTp9ck14p/oASYJnscADsoNuvG9peRutLcAF57rmEMvZuyqleVqaXdtpJfqAaLEro2ZClVYWyyaXL2Wxd1IUWpT9upy/DH8q692b9AFI97nnLl00cTY2hrRhSADwtqhoWACwlgAFnCkABEAARAAEQABEAARAAEX//Z"/>
          <p:cNvSpPr>
            <a:spLocks noChangeAspect="1" noChangeArrowheads="1"/>
          </p:cNvSpPr>
          <p:nvPr/>
        </p:nvSpPr>
        <p:spPr bwMode="auto">
          <a:xfrm>
            <a:off x="155575" y="-669925"/>
            <a:ext cx="195262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892" name="AutoShape 4" descr="data:image/jpeg;base64,/9j/4AAQSkZJRgABAQAAAQABAAD/2wCEAAkGBhQRERIUERIUFREVFBcXFBYYFxIVFhUVFRUVFBQUFRYXGyYeFxokGRQUHy8gJCcpLCwsFR4xNTAqNSYrLCkBCQoKDgwOGg8PGi8kHyIwKS4wNTQsLDQzMjQsLCw2LDAzMSwvLCwsLCwsLC8sLywsLCwsLCwsLC0sLCksLCwsLP/AABEIAJcA0wMBIgACEQEDEQH/xAAbAAEAAQUBAAAAAAAAAAAAAAAAAQIDBAUHBv/EADwQAAIBAgMGAwUHAgUFAAAAAAABAgMRBCExBQYSQVFhcYGRIjJCobEHE1JywdHwguEUFSNToiQzYpLx/8QAGgEBAAIDAQAAAAAAAAAAAAAAAAQFAQMGAv/EADARAAEEAQMCBAUEAgMAAAAAAAEAAgMEERIhMQVBEyJRYTJxgcHwkaHR4RRCBhUj/9oADAMBAAIRAxEAPwDuAACIAAiAAIgACIAAi1u3ttQwtJ1J+EV1ZocLvHOo0+OKTV0voYf2t05/4anOKuoT9pdmrXPB7L28m48UuGyt4rqiNK5wPsrSnFG9pzyuubH2pOcqkajj7NrW1d+fgXtp7yUMO7VKi4vwr2peaWhzD/P3NvgenNN5Ll5stVUknKUuV5Sfrdsk1WjSHTHY8Kr6gJBK6OsAS0DPYD+10Wlv9hm8+OK6uLt8jfYXGwqxUqclKL5pnGFon1SfqbHYe2p4aopRb4Hbjjykv0fRls+kx7NURXNR9Wljl8Oy3H2XXQWo4mLip3XC0nflZ53NNi998LTduNza/Am166FY2Nz9mjKv3zxxjL3ALfA85Q39wsnm5x7yi7equb3DYyFSPFTkpR6p3Rl0b2fEMJHYil+BwKvAA1rcgACIAAiAAIgACIAAiAAIgACIAAitYrCxqwlCaUoyVmnzRz3aP2MUJTcqNWVOL+HW3gdHIsYIBXpry3grke2N0YbPcIQlKSnG7k+ck7fRo1laamvu3F2lHOXw55NdbnVt59hf4qlZWVSLvB9+afZnMcVhZU5OFSLjNap6/wB13LSKNliJrM4LVz9i1LRsPlI1NfjKtrCxiv3eT/isRNLK1llmiDI/y6f3Tq8LVJNLieV2+UeumptipmF4c5602usNsxPjZFz35478fdZGN23Uq06dJu1OEEuHq18Uur7GFCDautPHPyXQoa1L9Oj7CfK2uV/Tpcx1CwajG+HtkrT0imzqMrhOScAd/wA2VpxepmbJ2vUw0+Om/wA0fhkujRQpK1pK/R9H35ephw6dGa6Ft1vUyYDZbOrdNb07RLA47/Zdj2VtKOIpRqQ0ktOafNPumZh4j7O8VlXg3kuGS6K90/obzFb4Yam7OqpP/wAU5fNZESWEtkLGjKt61xj4GySEDK3YNDQ32wsnb7zh/NGSXqbqjXjNKUJKUXo000/NGpzHM+IYUqOaOT4HAq4CLknhbUAARAAEQABEAARAAEQABEAARDGxez6dVWqQjNd0n6GSDIONwsEBwwVqqO6+Gi7qhC/dX+pa3p2a6uEqQgs0lKKXWLvZeV/U3RFj0JHBwdnhaXV4ywsAwDtsuJlzD1+HLl11y6Hr95ty5OTq4dXTzlT0z5uPj0PHVabi7STi1qmmmvJl1IyG9Fpd/YXJMdZ6XPraP4IVdaorXTy7pJox4KyXgvUrSv4/zkXsTgJ01B1IOKldxvk3a2dumZmpVZVy0HJKx1C/Lfw5w+Eb+itwrSSaUmoytxJaO2l+vMoKoys8y9CV/wC5rs3DBJpDVO6b0dl2DW5+DnbZWEZ2ydtVMNLipyyfvRfuyXdde5hyjnZc9ey8SJqzN0dqKfyHuoljplmmTKOGnGQuu7H2pHEUo1IaPJrmmtUzORzvcDaDhXlTb9mpG/8AVHn6O3kdEiU9iLwpC1dJRs/5EIf34KkAEdTkAARAAEQABEAARAAEQABEAARAAEUWLVbBwn78Iy8Un9S8ANlggHlY9HZ1OHuU4R8IxX6HiPtGg/vaL5ODXmpXf1R7889vnsh16F4K9Sm+KK5tW9pehJrSaZQ4qv6hBrrOawe/6Lm1Jpa6lUnZp8nlf6FoMnS9O1OLmuVfU6/4UYiezGkcj24VcYqTb8l08SVBcWVtHfsWo5aBGr/rX5Pmwt5/5DDgZjyc5PAW73MhfG0raLiflwtfVnU0eK+z7ZDSlXkrcXs0+65y83l5HtSPbIL9I3wAFJ6c13hF7hjUScfNAARVYoAAiAEcQRSDDxO2KNP36sE+l8/RZmG97cN/uf8AGf7HsRvPAK1GaNvLh+q3ANbR3kw88lWjfveP1NhComrpprqszBaW8hemva74TlVAi5J5XtACLhFII4ibhEBFxcIlyitVUU5SaSWbbySXW5Uznu+23nUqOhB/6cMp2+KXTwRuhhMrtIUS3abWjLz9FmbZ3/zccNFW/wBySef5Y8/Fnmq+8OJm/ar1PJ8K9Eka+Mbkwedmv7eRau8GuCAMkLnYxbuuaXu0tdwd8fLb7ql5u/N6u+r5tixfdJFucLeBmv1CKU6eCs3eg2azS8EOAVzDYGpU/wC3TnPwi389D1Ow9w5NqWJyj+BO7f5mtF2Nbunt94eqoyf+jNpSX4W8lNdOS/8Ah05Gq5YlY7SNgVs6XSrzN8Q7kchRTpqKSSslkktElorFYBULpwMIAAsoQyTUbw7cWHp5WdSXur6yfZHprS46QvD5GxtLncBVbY3gp4de17U3pBa+L6LueK2jvHWrPOXDD8Mbpeb1Zrq1Zzk5SblJu7b5lJcw1WRjfcrnLF18pwNgosSU8aHF3zeiV2/kZkuQR7Od+fReI6ViQZawlSZOD2hUpO9Oco+Dy9NDHBv8r25G4UbzxOwcgr2mxd8YzahXSjJ6TXut9/ws9RF3ORnqd1N4XFqjVfsvKEuj5Rf6ehXWKgA1sVxTvlx0SfqvaGt2vt2nhleo/afuxWcn5cvFlreHbqwtLi1nLKEer6vsjm2IxEqspTnK83m2+fTLkuxCjiMhxnCtJphE3URlb7Hb6V6l/u7Uo9rSl6v9jVy2jVbu61VvvORhOb6r0/cultDFENm7lUFqew45dkA8dll0trVo+7WqL+pv6m3wG+9SGVWKqLqrRn+z+R50pqaM2SwsLTkLTWnkD2gO2z3XTKG3adWhOrTldRg218UWk3aS5HJ5Tbbbzbd34vN/Uy6GIlC/A2uKLi+8WrWfVGG1byIXTpGjUO6n9fqvBjP+p7+5V6ELeI41fVFLpeNuhVwp8ipe/W8ucV1cMRhhDI2gYGwzypc11LMpXE4pPUgu6NWL42nP0XHdb6lZJ/x3t049Dz+eihnXN3cW6mGozergr+Kyf0OSHVt1qDhhKCevBf8A9m5HrqWNDT7qN0InxHjthbcAFMurQABFTKaSb5I5htraTr1Zz5XtBdIrT9/M95vLieDDVWtWuFf1O30uc3LCpGS1zm89lT9RlAc1h47qa04pcNnxc307Fr71NPN8rZfItuNpO38fMqcsrcrt+pTTePHmIPPO/wCei6CtXrzNZPo7bfT7qCCRY8/NWWQFNJ2av7t8zLqUOcc4/NeRhkwm4u6dmYY+aFwfC76dj/HzUSzShstw8b+vdXgilVb8s+2j8io6irYFiPUBjsuGuVXVJdBPuFk7R2nOvKLqPOMVFeWr8WYFSK6FzmRONz1LFmMtYN1mrOGztfKds7q2QstCSLnONL4nbbFd65sU7PMAQVcjU6lZbpx5lw6OuXmMF/JXA3mxNnc2HgK26fQsVo+uhllvgTkk9G1frm1oRrEbYCJmbHIVhTmkttdWkOQQcexHCx6dS2RVCXTNm72zuZWotumnVp8nFe0l3j+qPPyVnZ3T6afI8y0o7B8SJ3KxW6xNSaIbLSQO/wCFXbPXK/fQtxtzzfbQhZ9/mbrZO6Veu17Lpw/FJWy7RebDKfhD/wBH4HssS9YNpwEMOT2zvj3WNsHY7xNaMEvYveb5KPS/V6HWYRskkslkvBaGDsjY1PDU+Cmu8pP3pPqzYIi2JhIQBwOFNpVjC0l3xO3KkAEZT0AARaDfRf8ASv8APD6ngTpW8WG+8w1WK14eJeMXf9Dmpb0XeQj3XPdUaRID7KxVVnfk8uWvIF6Ubll0mtM0R7lNznF7FY9L6oyNghl+hQu0lZLxz7WLHGv5/MmTCVrZfqirAkZvpPcceyu7DoZ26Q8ZyDz6FV1YWedr80uREINuyKqVJyTffTm/Arm+F8Gjau+tuhFgD5T4MZ83fP7/AEC3WbbK7dbuPb9t1VWacrLSC4fF8yCEiTrKlZtaJsbey4K3ZdZlMju6plyJDi9bZfK/QElRjsrU9X5EU438iay+hciVjK2bDnO7K/kvllFkbO4IP0UgXBaLn0JwFHjq04r4qkV/yRBv9yNlcVb72Xu09Pztfs2V19pcweiuekSNZI4nkjA+697wlurg4T9+EZeKT+peBU5V4QDysengKcfdpwT7Rivoi+kSDOUAA4UWJAMLKAAIgACKlnNdv7M+4rSj8DvKH5Xy8r28kdLaNdtvY0cRT4XlJZxl0f7EivN4TvZQrlfx48DkLmgL2Lwc6U3CatJfNcmupZL0EOGQuYIIOCN1aqzWa5/vzEKlklzSt6ETpu7dsnb5EWfRlLcdM8lmnb2HK6bpsVRjRI9w1e54Scr6/RIrpu931tbW+QjHXL5/yxVKmrZXT5u+eXY10IjFJuw/x68rHVbLJ2aWPAA7evyxwqiYxbaS1bSS7vQg9jupu24tVqqtL4Ivlf4n3LmaYRNyVQV67p3aRwsunuvF4WNKWU/e4lyqPP05eCPE47AzozcKitJejXVdUdWSMXaGy6dePDUimuT5runyKqG05h83BV5YoNlaNOxC5YUKedlov5keo2luJNX+5mpLkpezL10fyNLU3ZxMcnQn4q0l6pkma6G4LBkKPV6YZA5shwe38rDbsSZtHdjEy0oSXeXDH6s3ey9w5XvXmkvwQzfnLl5GGdQBd5hgL1N0YsZlrwT6LR7K2VPET4YL80npFd+/Y6Rs3ARoU1CCyXq3zb7sqweBhSio04qMVyX69TIIs9gyn2UupUbAM9ygAIymoAAiAAIgACIAAiAAIsHamyKeIjw1FppL4l4M8VtbdWpRvJNTp9ck14p/oASYJnscADsoNuvG9peRutLcAF57rmEMvZuyqleVqaXdtpJfqAaLEro2ZClVYWyyaXL2Wxd1IUWpT9upy/DH8q692b9AFI97nnLl00cTY2hrRhSADwtqhoWACwlgAFnCkABEAARAAEQABEAARAAEX//Z"/>
          <p:cNvSpPr>
            <a:spLocks noChangeAspect="1" noChangeArrowheads="1"/>
          </p:cNvSpPr>
          <p:nvPr/>
        </p:nvSpPr>
        <p:spPr bwMode="auto">
          <a:xfrm>
            <a:off x="155575" y="-669925"/>
            <a:ext cx="195262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7894" name="Picture 6" descr="http://www.geologia.blogger.com.br/X_Semana_GEol_Uf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648" cy="65324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quimicaweb.net/grupo_trabajo_ccnn_2/tema9/Imagenes/dist_agu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609600"/>
            <a:ext cx="7637173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portalmedquimica.com.br/images/noticias/thumbnails/atmosfera_600x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mundoamorrer.com.sapo.pt/atmos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761"/>
            <a:ext cx="2971800" cy="65761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kalipedia.com/kalipediamedia/cienciasnaturales/media/200704/17/tierrayuniverso/20070417klpcnatun_9.Ees.S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6934200" cy="6147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undovestibular.com.br/content_images/1/Geografia/biosfera_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514850" cy="69459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733800"/>
          </a:xfrm>
        </p:spPr>
        <p:txBody>
          <a:bodyPr>
            <a:normAutofit/>
          </a:bodyPr>
          <a:lstStyle/>
          <a:p>
            <a:pPr algn="ctr"/>
            <a:r>
              <a:rPr lang="pt-PT" sz="6000" b="1" dirty="0" err="1" smtClean="0">
                <a:solidFill>
                  <a:srgbClr val="7030A0"/>
                </a:solidFill>
              </a:rPr>
              <a:t>Interação</a:t>
            </a:r>
            <a:r>
              <a:rPr lang="pt-PT" sz="6000" b="1" dirty="0" smtClean="0">
                <a:solidFill>
                  <a:srgbClr val="7030A0"/>
                </a:solidFill>
              </a:rPr>
              <a:t> </a:t>
            </a:r>
            <a:r>
              <a:rPr lang="pt-PT" sz="6000" b="1" dirty="0" smtClean="0">
                <a:solidFill>
                  <a:srgbClr val="7030A0"/>
                </a:solidFill>
              </a:rPr>
              <a:t>entre os subsistemas terrestres</a:t>
            </a:r>
            <a:endParaRPr lang="pt-PT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2.bp.blogspot.com/_C3inB5YqemI/SNeffW6L7iI/AAAAAAAAAL0/DJwEKiCRb9w/s320/04_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723" y="0"/>
            <a:ext cx="572214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eb1-albergaria-velha-n1.rcts.pt/Alb3/Aguagota/agua/marene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amilcarpereira.com.sapo.pt/blogs/polui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3.bp.blogspot.com/_JJdJAQ9-CIE/R1U0aATfnuI/AAAAAAAAAAM/Z_HAnEw_zo4/s200/Barragem+do+Alque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-5028"/>
            <a:ext cx="5827655" cy="68630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1.gstatic.com/images?q=tbn:ANd9GcT4j2HRgNcIpxtx2HvO92TyAM6dN8AtAfQYjgD59zBTnT_TaCc&amp;t=1&amp;usg=__9ZaL6V7nDIYCFXdCg7kumXQ2Fq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67600" cy="68931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rofs.ccems.pt/OlgaFranco/10ano/10formativo1b_ficheiros/image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621"/>
            <a:ext cx="9144000" cy="63044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4114800"/>
          </a:xfrm>
        </p:spPr>
        <p:txBody>
          <a:bodyPr>
            <a:normAutofit/>
          </a:bodyPr>
          <a:lstStyle/>
          <a:p>
            <a:pPr algn="ctr"/>
            <a:r>
              <a:rPr lang="pt-PT" sz="6000" b="1" dirty="0" smtClean="0">
                <a:solidFill>
                  <a:srgbClr val="7030A0"/>
                </a:solidFill>
              </a:rPr>
              <a:t>As rochas como arquivos históricos</a:t>
            </a:r>
            <a:endParaRPr lang="pt-PT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t-PT" sz="5400" b="1" dirty="0" smtClean="0">
                <a:solidFill>
                  <a:srgbClr val="7030A0"/>
                </a:solidFill>
              </a:rPr>
              <a:t>Rochas sedimentares</a:t>
            </a:r>
            <a:endParaRPr lang="pt-PT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4.bp.blogspot.com/_s3LBjypDRJ8/S6qf7OxThtI/AAAAAAAAAN0/xBrpbAfFnfc/s1600/Ciclo+sedimen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t-PT" sz="5400" b="1" dirty="0" smtClean="0">
                <a:solidFill>
                  <a:srgbClr val="7030A0"/>
                </a:solidFill>
              </a:rPr>
              <a:t>Rochas magmáticas</a:t>
            </a:r>
            <a:endParaRPr lang="pt-PT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2.bp.blogspot.com/_fs4X2Qr4o3s/Sc5WlySCMXI/AAAAAAAAA1U/Pb-XlLLBGmM/s400/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9" y="0"/>
            <a:ext cx="91745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t-PT" sz="5400" b="1" dirty="0" smtClean="0">
                <a:solidFill>
                  <a:srgbClr val="7030A0"/>
                </a:solidFill>
              </a:rPr>
              <a:t>Rochas metamórficas</a:t>
            </a:r>
            <a:endParaRPr lang="pt-PT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geomarco.com/htm/temas/metamorfism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"/>
            <a:ext cx="9144000" cy="6144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3.bp.blogspot.com/_Ass4GXUO6X8/Sc7Vf_RDtmI/AAAAAAAAATY/fWt1pKIn4fs/s400/ciclo+das+rocha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7437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4.bp.blogspot.com/_dupFH1L_yUg/Sbfz8xZ_DFI/AAAAAAAAAKc/RyRsFgQ1V7E/s320/jku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2614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3.gstatic.com/images?q=tbn:ANd9GcTPE9Y3CCFcGh1HIDlEzEH8S2gP3o59fyq3MiDBBMnto-bcb9g&amp;t=1&amp;usg=__dgNkTt49hRb8-DviqG1wt62Pwe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537"/>
            <a:ext cx="7848600" cy="6806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jornallivre.com.br/images_enviadas/qual-a-importancia-da-ge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28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1.bp.blogspot.com/_S7Qz9a3DX6s/S5acc7qVZcI/AAAAAAAABEE/w4XRSj8Xgq8/s400/Praia%2520de%2520Of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brasilescola.com/upload/e/geologia%20do%20bras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5350"/>
            <a:ext cx="2838450" cy="2152650"/>
          </a:xfrm>
          <a:prstGeom prst="rect">
            <a:avLst/>
          </a:prstGeom>
          <a:noFill/>
        </p:spPr>
      </p:pic>
      <p:pic>
        <p:nvPicPr>
          <p:cNvPr id="3" name="Picture 4" descr="74064DB7"/>
          <p:cNvPicPr>
            <a:picLocks noChangeAspect="1" noChangeArrowheads="1"/>
          </p:cNvPicPr>
          <p:nvPr/>
        </p:nvPicPr>
        <p:blipFill>
          <a:blip r:embed="rId3" cstate="print"/>
          <a:srcRect l="12050" t="16129" r="5641" b="12903"/>
          <a:stretch>
            <a:fillRect/>
          </a:stretch>
        </p:blipFill>
        <p:spPr bwMode="auto">
          <a:xfrm>
            <a:off x="2824471" y="3276600"/>
            <a:ext cx="63195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imgoje.viatecla.com/downloadedimages/2010-11-17%20154409_e359ccb1-137b-49f4-93b8-84e3da8b10fd$$EAC3638D-92E2-48EB-B88F-01A1F13BBA92$$88CDCF72-D321-4C9D-B7C6-D1053AEABB43$$img_ClassifiedDetail$$pt$$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421851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63</Words>
  <Application>Microsoft Office PowerPoint</Application>
  <PresentationFormat>Apresentação no Ecrã (4:3)</PresentationFormat>
  <Paragraphs>11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4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GEOLOGIA</vt:lpstr>
      <vt:lpstr>A Geologia é uma ciência que procura dar resposta a dois tipos de questões: </vt:lpstr>
      <vt:lpstr>por um lado, compreender a origem da Terra e a sua evolução ao longo do tempo   e, por outro, conhecer a natureza dos materiais terrestres bem como os processos dinâmicos que ocorrem à superfície e em profundidade. </vt:lpstr>
      <vt:lpstr>Diapositivo 21</vt:lpstr>
      <vt:lpstr>Diapositivo 22</vt:lpstr>
      <vt:lpstr>Diapositivo 23</vt:lpstr>
      <vt:lpstr>Diapositivo 24</vt:lpstr>
      <vt:lpstr>A Terra é um sistema quase fechado</vt:lpstr>
      <vt:lpstr>Subsistemas da Terra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Interação entre os subsistemas terrestres</vt:lpstr>
      <vt:lpstr>Diapositivo 36</vt:lpstr>
      <vt:lpstr>Diapositivo 37</vt:lpstr>
      <vt:lpstr>Diapositivo 38</vt:lpstr>
      <vt:lpstr>Diapositivo 39</vt:lpstr>
      <vt:lpstr>Diapositivo 40</vt:lpstr>
      <vt:lpstr>As rochas como arquivos históricos</vt:lpstr>
      <vt:lpstr>Rochas sedimentares</vt:lpstr>
      <vt:lpstr>Diapositivo 43</vt:lpstr>
      <vt:lpstr>Rochas magmáticas</vt:lpstr>
      <vt:lpstr>Diapositivo 45</vt:lpstr>
      <vt:lpstr>Rochas metamórficas</vt:lpstr>
      <vt:lpstr>Diapositivo 47</vt:lpstr>
      <vt:lpstr>Diapositivo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</dc:title>
  <cp:lastModifiedBy>Susana Leão-PC</cp:lastModifiedBy>
  <cp:revision>28</cp:revision>
  <dcterms:modified xsi:type="dcterms:W3CDTF">2011-09-10T10:10:25Z</dcterms:modified>
</cp:coreProperties>
</file>